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"/>
  </p:notesMasterIdLst>
  <p:sldIdLst>
    <p:sldId id="259" r:id="rId2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90" userDrawn="1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000"/>
    <a:srgbClr val="F8CBAD"/>
    <a:srgbClr val="F8E8D4"/>
    <a:srgbClr val="F7E4CD"/>
    <a:srgbClr val="FFC000"/>
    <a:srgbClr val="3E0000"/>
    <a:srgbClr val="CC3300"/>
    <a:srgbClr val="460000"/>
    <a:srgbClr val="EE0000"/>
    <a:srgbClr val="F0F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430" y="66"/>
      </p:cViewPr>
      <p:guideLst>
        <p:guide orient="horz" pos="3390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1582" tIns="45791" rIns="91582" bIns="4579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6" cy="498693"/>
          </a:xfrm>
          <a:prstGeom prst="rect">
            <a:avLst/>
          </a:prstGeom>
        </p:spPr>
        <p:txBody>
          <a:bodyPr vert="horz" lIns="91582" tIns="45791" rIns="91582" bIns="45791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82" tIns="45791" rIns="91582" bIns="457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3"/>
          </a:xfrm>
          <a:prstGeom prst="rect">
            <a:avLst/>
          </a:prstGeom>
        </p:spPr>
        <p:txBody>
          <a:bodyPr vert="horz" lIns="91582" tIns="45791" rIns="91582" bIns="4579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786" cy="498692"/>
          </a:xfrm>
          <a:prstGeom prst="rect">
            <a:avLst/>
          </a:prstGeom>
        </p:spPr>
        <p:txBody>
          <a:bodyPr vert="horz" lIns="91582" tIns="45791" rIns="91582" bIns="4579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8"/>
            <a:ext cx="2949786" cy="498692"/>
          </a:xfrm>
          <a:prstGeom prst="rect">
            <a:avLst/>
          </a:prstGeom>
        </p:spPr>
        <p:txBody>
          <a:bodyPr vert="horz" lIns="91582" tIns="45791" rIns="91582" bIns="45791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horipro-stage.jp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AB7EB1F8-D5CB-4A62-858A-2DA18CF36D85}"/>
              </a:ext>
            </a:extLst>
          </p:cNvPr>
          <p:cNvSpPr/>
          <p:nvPr/>
        </p:nvSpPr>
        <p:spPr>
          <a:xfrm>
            <a:off x="359874" y="164984"/>
            <a:ext cx="7055827" cy="928421"/>
          </a:xfrm>
          <a:prstGeom prst="rect">
            <a:avLst/>
          </a:prstGeom>
          <a:solidFill>
            <a:schemeClr val="accent3">
              <a:lumMod val="40000"/>
              <a:lumOff val="60000"/>
              <a:alpha val="65098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1" y="8148079"/>
            <a:ext cx="7601712" cy="2219446"/>
          </a:xfrm>
          <a:prstGeom prst="rect">
            <a:avLst/>
          </a:prstGeom>
          <a:ln>
            <a:noFill/>
          </a:ln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F3D82D5-5CA4-45E9-B2DD-09FD0A05B2FE}"/>
              </a:ext>
            </a:extLst>
          </p:cNvPr>
          <p:cNvSpPr txBox="1"/>
          <p:nvPr/>
        </p:nvSpPr>
        <p:spPr>
          <a:xfrm>
            <a:off x="617217" y="8846352"/>
            <a:ext cx="6724224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①　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[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ホリプロステージ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]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https://horipro-stage.jp/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にアクセス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②　サイト内 右上の　　　　　　　　　　　　　　　　　をクリック　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③　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[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チケット予約・購入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]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ページにて　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   会員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ID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 </a:t>
            </a:r>
            <a:r>
              <a:rPr lang="en-US" altLang="ja-JP" sz="1600" b="1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kyojokai</a:t>
            </a:r>
            <a:r>
              <a:rPr lang="en-US" altLang="ja-JP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パスワード： </a:t>
            </a:r>
            <a:r>
              <a:rPr lang="en-US" altLang="ja-JP" sz="1600" b="1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tiket</a:t>
            </a:r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を入力しログイン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(※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会員登録はしないでください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endParaRPr lang="ja-JP" altLang="en-US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0" name="正方形/長方形 9"/>
          <p:cNvSpPr>
            <a:spLocks/>
          </p:cNvSpPr>
          <p:nvPr/>
        </p:nvSpPr>
        <p:spPr>
          <a:xfrm>
            <a:off x="226046" y="10260279"/>
            <a:ext cx="6686990" cy="34426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お問合せ：ホリプロチケットセンター　</a:t>
            </a:r>
            <a:r>
              <a:rPr lang="en-US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03-3490-4949</a:t>
            </a:r>
            <a:endParaRPr lang="ja-JP" altLang="en-US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611645" y="10307150"/>
            <a:ext cx="966932" cy="33855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8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平日</a:t>
            </a:r>
            <a:r>
              <a:rPr lang="en-US" altLang="ja-JP" sz="8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11</a:t>
            </a:r>
            <a:r>
              <a:rPr lang="ja-JP" altLang="en-US" sz="8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時～</a:t>
            </a:r>
            <a:r>
              <a:rPr lang="en-US" altLang="ja-JP" sz="8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18</a:t>
            </a:r>
            <a:r>
              <a:rPr lang="ja-JP" altLang="en-US" sz="8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時</a:t>
            </a:r>
            <a:endParaRPr lang="en-US" altLang="ja-JP" sz="8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ja-JP" altLang="en-US" sz="8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土日祝休み</a:t>
            </a:r>
            <a:endParaRPr lang="en-US" altLang="ja-JP" sz="8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91502" y="1521610"/>
            <a:ext cx="7055827" cy="166199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青山メインランドファンタジースペシャル　</a:t>
            </a:r>
            <a:endParaRPr lang="en-US" altLang="ja-JP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ブロードウェイミュージカル</a:t>
            </a:r>
            <a:endParaRPr lang="en-US" altLang="ja-JP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『</a:t>
            </a:r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ピーター・パン</a:t>
            </a:r>
            <a:r>
              <a:rPr lang="en-US" altLang="ja-JP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』 </a:t>
            </a:r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期間：</a:t>
            </a:r>
            <a:r>
              <a:rPr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2024.7.24(</a:t>
            </a: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水</a:t>
            </a:r>
            <a:r>
              <a:rPr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)</a:t>
            </a: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～８</a:t>
            </a:r>
            <a:r>
              <a:rPr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/2(</a:t>
            </a: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金</a:t>
            </a:r>
            <a:r>
              <a:rPr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)</a:t>
            </a:r>
          </a:p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会場：東京国際フォーラム ホール</a:t>
            </a:r>
            <a:r>
              <a:rPr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</a:t>
            </a: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（有楽町）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キャスト：山﨑玲奈　小野田龍之介　鈴木梨央　壮一帆　　ほか</a:t>
            </a:r>
            <a:endParaRPr lang="en-US" altLang="ja-JP" sz="14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184350" y="316713"/>
            <a:ext cx="5262979" cy="769441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 fontAlgn="ctr"/>
            <a:r>
              <a:rPr lang="ja-JP" altLang="en-US" sz="4400" b="1" dirty="0">
                <a:ln w="9525">
                  <a:noFill/>
                  <a:prstDash val="solid"/>
                </a:ln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特別ご優待のご案内</a:t>
            </a:r>
            <a:endParaRPr lang="en-US" altLang="ja-JP" sz="4400" b="1" dirty="0">
              <a:ln w="9525">
                <a:noFill/>
                <a:prstDash val="solid"/>
              </a:ln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428409" y="8399478"/>
            <a:ext cx="4594063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ご優待チケット購入方法</a:t>
            </a:r>
            <a:endParaRPr lang="en-US" altLang="ja-JP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07B2505-7C51-4145-920A-031DC9032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890" y="8312451"/>
            <a:ext cx="1238964" cy="1238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ソース画像を表示">
            <a:extLst>
              <a:ext uri="{FF2B5EF4-FFF2-40B4-BE49-F238E27FC236}">
                <a16:creationId xmlns:a16="http://schemas.microsoft.com/office/drawing/2014/main" id="{F6BC1ED7-E237-4364-90F8-D695CACB48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8540"/>
          <a:stretch/>
        </p:blipFill>
        <p:spPr bwMode="auto">
          <a:xfrm>
            <a:off x="617216" y="485447"/>
            <a:ext cx="474406" cy="454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5ECCF73-7CC9-456B-AE2C-C5CA16D6CC9C}"/>
              </a:ext>
            </a:extLst>
          </p:cNvPr>
          <p:cNvSpPr txBox="1"/>
          <p:nvPr/>
        </p:nvSpPr>
        <p:spPr>
          <a:xfrm>
            <a:off x="5329640" y="9525153"/>
            <a:ext cx="2465070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spc="-1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&lt; </a:t>
            </a:r>
            <a:r>
              <a:rPr kumimoji="1" lang="ja-JP" altLang="en-US" sz="1000" spc="-1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公演詳細</a:t>
            </a:r>
            <a:r>
              <a:rPr kumimoji="1" lang="en-US" altLang="ja-JP" sz="1000" spc="-1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/</a:t>
            </a:r>
            <a:r>
              <a:rPr kumimoji="1" lang="ja-JP" altLang="en-US" sz="1000" spc="-1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チケット購入はこちら ！</a:t>
            </a:r>
            <a:r>
              <a:rPr kumimoji="1" lang="en-US" altLang="ja-JP" sz="1000" spc="-1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&gt;</a:t>
            </a:r>
            <a:endParaRPr kumimoji="1" lang="ja-JP" altLang="en-US" sz="1000" spc="-15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pic>
        <p:nvPicPr>
          <p:cNvPr id="36" name="Picture 2" descr="ソース画像を表示">
            <a:extLst>
              <a:ext uri="{FF2B5EF4-FFF2-40B4-BE49-F238E27FC236}">
                <a16:creationId xmlns:a16="http://schemas.microsoft.com/office/drawing/2014/main" id="{7389973F-FE8F-474F-B430-3F3CD42D4B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831"/>
          <a:stretch/>
        </p:blipFill>
        <p:spPr bwMode="auto">
          <a:xfrm>
            <a:off x="1138839" y="454606"/>
            <a:ext cx="1073211" cy="454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233AB0AF-9E79-B19B-19C3-64DD9412B2D1}"/>
              </a:ext>
            </a:extLst>
          </p:cNvPr>
          <p:cNvSpPr txBox="1"/>
          <p:nvPr/>
        </p:nvSpPr>
        <p:spPr>
          <a:xfrm>
            <a:off x="86931" y="5200531"/>
            <a:ext cx="7601712" cy="7694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1981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年に榊原郁恵の初代ピーター・パンが舞い降りてから、今年で</a:t>
            </a:r>
            <a:r>
              <a:rPr lang="en-US" altLang="ja-JP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44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年目を迎える</a:t>
            </a:r>
            <a:r>
              <a:rPr lang="en-US" altLang="ja-JP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ピーター・パン</a:t>
            </a:r>
            <a:r>
              <a:rPr lang="en-US" altLang="ja-JP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</a:p>
          <a:p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いつまでも子どものままでいたいピーター・パンと、ネバーランドの冒険で成長する子どもたちの、楽しくて、ちょっぴり切ない物語。</a:t>
            </a:r>
          </a:p>
          <a:p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心に残る美しい音楽、躍動感あふれるダンス、大迫力のアクション、そしてピーターが客席上空に飛んでくるビッグフライング！</a:t>
            </a:r>
          </a:p>
          <a:p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子どもから大人まで楽しめる、見どころ満載の</a:t>
            </a:r>
            <a:r>
              <a:rPr lang="en-US" altLang="ja-JP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ピーター・パン</a:t>
            </a:r>
            <a:r>
              <a:rPr lang="en-US" altLang="ja-JP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で、素敵な思い出を作りませんか？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BA1ABBE-3644-133E-D5B3-CD3FFF11EDF4}"/>
              </a:ext>
            </a:extLst>
          </p:cNvPr>
          <p:cNvSpPr txBox="1"/>
          <p:nvPr/>
        </p:nvSpPr>
        <p:spPr>
          <a:xfrm>
            <a:off x="148178" y="3153132"/>
            <a:ext cx="3428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ご優待価格（全席指定・税込）</a:t>
            </a:r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D2F5CFC-4AB7-58BF-4331-749B82E64E55}"/>
              </a:ext>
            </a:extLst>
          </p:cNvPr>
          <p:cNvSpPr txBox="1"/>
          <p:nvPr/>
        </p:nvSpPr>
        <p:spPr>
          <a:xfrm>
            <a:off x="1" y="1094826"/>
            <a:ext cx="7775574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＼夏の思い出はピーター・パン！／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B29E97D-107F-4C24-8C0A-B0A19F0B3B2C}"/>
              </a:ext>
            </a:extLst>
          </p:cNvPr>
          <p:cNvSpPr txBox="1"/>
          <p:nvPr/>
        </p:nvSpPr>
        <p:spPr>
          <a:xfrm>
            <a:off x="846009" y="3502374"/>
            <a:ext cx="649543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7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平日 </a:t>
            </a:r>
            <a:r>
              <a:rPr lang="ja-JP" altLang="en-US" sz="17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：大人</a:t>
            </a:r>
            <a:r>
              <a:rPr lang="en-US" altLang="ja-JP" sz="17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8,500</a:t>
            </a:r>
            <a:r>
              <a:rPr lang="ja-JP" altLang="en-US" sz="17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円 → </a:t>
            </a:r>
            <a:r>
              <a:rPr lang="en-US" altLang="ja-JP" sz="17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6,800</a:t>
            </a:r>
            <a:r>
              <a:rPr lang="ja-JP" altLang="en-US" sz="17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円</a:t>
            </a:r>
            <a:r>
              <a:rPr lang="ja-JP" altLang="en-US" sz="17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子ども</a:t>
            </a:r>
            <a:r>
              <a:rPr lang="en-US" altLang="ja-JP" sz="17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6,500</a:t>
            </a:r>
            <a:r>
              <a:rPr lang="ja-JP" altLang="en-US" sz="17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円　→　</a:t>
            </a:r>
            <a:r>
              <a:rPr lang="en-US" altLang="ja-JP" sz="17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5,200</a:t>
            </a:r>
            <a:r>
              <a:rPr lang="ja-JP" altLang="en-US" sz="17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円</a:t>
            </a:r>
            <a:endParaRPr lang="en-US" altLang="ja-JP" sz="17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7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土日 ：大人</a:t>
            </a:r>
            <a:r>
              <a:rPr lang="en-US" altLang="ja-JP" sz="17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8,900</a:t>
            </a:r>
            <a:r>
              <a:rPr lang="ja-JP" altLang="en-US" sz="17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円 </a:t>
            </a:r>
            <a:r>
              <a:rPr lang="ja-JP" altLang="en-US" sz="1700" b="1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→ </a:t>
            </a:r>
            <a:r>
              <a:rPr lang="en-US" altLang="ja-JP" sz="1700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8,010</a:t>
            </a:r>
            <a:r>
              <a:rPr lang="ja-JP" altLang="en-US" sz="1700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円</a:t>
            </a:r>
            <a:r>
              <a:rPr lang="ja-JP" altLang="en-US" sz="1700" b="1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子ども</a:t>
            </a:r>
            <a:r>
              <a:rPr lang="en-US" altLang="ja-JP" sz="1700" b="1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6,900</a:t>
            </a:r>
            <a:r>
              <a:rPr lang="ja-JP" altLang="en-US" sz="1700" b="1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円　→　</a:t>
            </a:r>
            <a:r>
              <a:rPr lang="en-US" altLang="ja-JP" sz="1700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6,210</a:t>
            </a:r>
            <a:r>
              <a:rPr lang="ja-JP" altLang="en-US" sz="1700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円</a:t>
            </a:r>
            <a:endParaRPr lang="ja-JP" altLang="ja-JP" sz="1700" b="1" u="sng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7E84040-1683-1A66-4D94-DD5A7DD33713}"/>
              </a:ext>
            </a:extLst>
          </p:cNvPr>
          <p:cNvSpPr txBox="1"/>
          <p:nvPr/>
        </p:nvSpPr>
        <p:spPr>
          <a:xfrm>
            <a:off x="339347" y="3538869"/>
            <a:ext cx="658287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7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S</a:t>
            </a:r>
            <a:r>
              <a:rPr lang="ja-JP" altLang="en-US" sz="17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席</a:t>
            </a:r>
            <a:endParaRPr lang="en-US" altLang="ja-JP" sz="17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00FEB7F-F552-CE8A-A838-62AF273A7CCA}"/>
              </a:ext>
            </a:extLst>
          </p:cNvPr>
          <p:cNvSpPr txBox="1"/>
          <p:nvPr/>
        </p:nvSpPr>
        <p:spPr>
          <a:xfrm>
            <a:off x="359074" y="4263436"/>
            <a:ext cx="2241886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7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</a:t>
            </a:r>
            <a:r>
              <a:rPr lang="ja-JP" altLang="en-US" sz="17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席</a:t>
            </a:r>
            <a:endParaRPr lang="en-US" altLang="ja-JP" sz="17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5B73D69-D727-44D6-BFA5-7DDB2D99D8FC}"/>
              </a:ext>
            </a:extLst>
          </p:cNvPr>
          <p:cNvSpPr txBox="1"/>
          <p:nvPr/>
        </p:nvSpPr>
        <p:spPr>
          <a:xfrm>
            <a:off x="6270372" y="7103328"/>
            <a:ext cx="134246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800" i="0" u="none" strike="noStrike" baseline="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lang="ja-JP" altLang="en-US" sz="800" i="0" u="none" strike="noStrike" baseline="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やむを得えない事情により、出演者並びにスケジュールが変更になる可能性がございます。</a:t>
            </a:r>
            <a:endParaRPr lang="en-US" altLang="ja-JP" sz="800" i="0" u="none" strike="noStrike" baseline="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l"/>
            <a:r>
              <a:rPr lang="en-US" altLang="ja-JP" sz="800" i="0" u="none" strike="noStrike" baseline="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lang="ja-JP" altLang="en-US" sz="800" i="0" u="none" strike="noStrike" baseline="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公演中止の場合を除き、払い戻し、他公演へのお振替はいたしかねます。</a:t>
            </a:r>
            <a:endParaRPr lang="ja-JP" altLang="en-US" sz="8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951C7FD-8D15-2716-F2DB-201FC83638BD}"/>
              </a:ext>
            </a:extLst>
          </p:cNvPr>
          <p:cNvSpPr txBox="1"/>
          <p:nvPr/>
        </p:nvSpPr>
        <p:spPr>
          <a:xfrm>
            <a:off x="6241805" y="6090488"/>
            <a:ext cx="134246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8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​</a:t>
            </a:r>
            <a:r>
              <a:rPr lang="en-US" altLang="ja-JP" sz="8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※3</a:t>
            </a:r>
            <a:r>
              <a:rPr lang="ja-JP" altLang="en-US" sz="8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歳以上のご観劇を推奨いたします。</a:t>
            </a:r>
          </a:p>
          <a:p>
            <a:r>
              <a:rPr lang="ja-JP" altLang="en-US" sz="8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​</a:t>
            </a:r>
            <a:r>
              <a:rPr lang="en-US" altLang="ja-JP" sz="8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※3</a:t>
            </a:r>
            <a:r>
              <a:rPr lang="ja-JP" altLang="en-US" sz="8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歳未満のお子様で、お子様の頭が保護者の肩の高さを超えない場合のみ、ひざ上での観劇が可能です。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54F77B0-20CF-0E44-3421-049E3F142A22}"/>
              </a:ext>
            </a:extLst>
          </p:cNvPr>
          <p:cNvSpPr txBox="1"/>
          <p:nvPr/>
        </p:nvSpPr>
        <p:spPr>
          <a:xfrm>
            <a:off x="5329640" y="4798103"/>
            <a:ext cx="214097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​</a:t>
            </a:r>
            <a:r>
              <a:rPr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子ども：</a:t>
            </a:r>
            <a:r>
              <a:rPr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3</a:t>
            </a: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歳～</a:t>
            </a:r>
            <a:r>
              <a:rPr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12</a:t>
            </a: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歳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8CAD34-7890-E0CE-DCC5-DD0E802524E4}"/>
              </a:ext>
            </a:extLst>
          </p:cNvPr>
          <p:cNvSpPr txBox="1"/>
          <p:nvPr/>
        </p:nvSpPr>
        <p:spPr>
          <a:xfrm>
            <a:off x="854419" y="4223779"/>
            <a:ext cx="649543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7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平日 </a:t>
            </a:r>
            <a:r>
              <a:rPr lang="ja-JP" altLang="en-US" sz="17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：大人</a:t>
            </a:r>
            <a:r>
              <a:rPr lang="en-US" altLang="ja-JP" sz="17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4,800</a:t>
            </a:r>
            <a:r>
              <a:rPr lang="ja-JP" altLang="en-US" sz="17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円 → </a:t>
            </a:r>
            <a:r>
              <a:rPr lang="en-US" altLang="ja-JP" sz="17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3,840</a:t>
            </a:r>
            <a:r>
              <a:rPr lang="ja-JP" altLang="en-US" sz="17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円　</a:t>
            </a:r>
            <a:r>
              <a:rPr lang="ja-JP" altLang="en-US" sz="17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子ども</a:t>
            </a:r>
            <a:r>
              <a:rPr lang="en-US" altLang="ja-JP" sz="17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3,200</a:t>
            </a:r>
            <a:r>
              <a:rPr lang="ja-JP" altLang="en-US" sz="17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円　→　</a:t>
            </a:r>
            <a:r>
              <a:rPr lang="en-US" altLang="ja-JP" sz="17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2,560</a:t>
            </a:r>
            <a:r>
              <a:rPr lang="ja-JP" altLang="en-US" sz="17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円</a:t>
            </a:r>
            <a:endParaRPr lang="en-US" altLang="ja-JP" sz="17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7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土日 ：大人</a:t>
            </a:r>
            <a:r>
              <a:rPr lang="en-US" altLang="ja-JP" sz="17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5,200</a:t>
            </a:r>
            <a:r>
              <a:rPr lang="ja-JP" altLang="en-US" sz="17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円 </a:t>
            </a:r>
            <a:r>
              <a:rPr lang="ja-JP" altLang="en-US" sz="1700" b="1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→ </a:t>
            </a:r>
            <a:r>
              <a:rPr lang="en-US" altLang="ja-JP" sz="1700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4,680</a:t>
            </a:r>
            <a:r>
              <a:rPr lang="ja-JP" altLang="en-US" sz="1700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円</a:t>
            </a:r>
            <a:r>
              <a:rPr lang="ja-JP" altLang="en-US" sz="1700" b="1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子ども</a:t>
            </a:r>
            <a:r>
              <a:rPr lang="en-US" altLang="ja-JP" sz="1700" b="1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3,600</a:t>
            </a:r>
            <a:r>
              <a:rPr lang="ja-JP" altLang="en-US" sz="1700" b="1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円　→　</a:t>
            </a:r>
            <a:r>
              <a:rPr lang="en-US" altLang="ja-JP" sz="1700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3,240</a:t>
            </a:r>
            <a:r>
              <a:rPr lang="ja-JP" altLang="en-US" sz="1700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円</a:t>
            </a:r>
            <a:endParaRPr lang="ja-JP" altLang="ja-JP" sz="1700" b="1" u="sng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DEAAB7-FC28-7313-7EB1-B19982169F72}"/>
              </a:ext>
            </a:extLst>
          </p:cNvPr>
          <p:cNvSpPr txBox="1"/>
          <p:nvPr/>
        </p:nvSpPr>
        <p:spPr>
          <a:xfrm>
            <a:off x="846009" y="4809627"/>
            <a:ext cx="304177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​</a:t>
            </a:r>
            <a:r>
              <a:rPr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※A</a:t>
            </a: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席特典：紙製</a:t>
            </a:r>
            <a:r>
              <a:rPr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VR</a:t>
            </a: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ゴーグル付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8073D8E6-A184-6788-4F1D-B85BBBC2310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b="19104"/>
          <a:stretch/>
        </p:blipFill>
        <p:spPr>
          <a:xfrm>
            <a:off x="148178" y="6098956"/>
            <a:ext cx="5991587" cy="1549485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B221B94-3C4A-1612-65F6-EE500CA9C319}"/>
              </a:ext>
            </a:extLst>
          </p:cNvPr>
          <p:cNvSpPr txBox="1"/>
          <p:nvPr/>
        </p:nvSpPr>
        <p:spPr>
          <a:xfrm>
            <a:off x="1479028" y="7709302"/>
            <a:ext cx="599158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♪スペシャルカーテンコール</a:t>
            </a:r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★アフタートークイベント（登壇者：山﨑玲奈／小野田龍之介／鈴木梨央）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3395E8D1-F1A6-644D-1F24-3B165E27B88F}"/>
              </a:ext>
            </a:extLst>
          </p:cNvPr>
          <p:cNvSpPr/>
          <p:nvPr/>
        </p:nvSpPr>
        <p:spPr>
          <a:xfrm>
            <a:off x="2058094" y="9181237"/>
            <a:ext cx="1027921" cy="359087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ysClr val="windowText" lastClr="000000"/>
                </a:solidFill>
              </a:rPr>
              <a:t>チケット購入</a:t>
            </a:r>
          </a:p>
        </p:txBody>
      </p:sp>
    </p:spTree>
    <p:extLst>
      <p:ext uri="{BB962C8B-B14F-4D97-AF65-F5344CB8AC3E}">
        <p14:creationId xmlns:p14="http://schemas.microsoft.com/office/powerpoint/2010/main" val="3210186928"/>
      </p:ext>
    </p:extLst>
  </p:cSld>
  <p:clrMapOvr>
    <a:masterClrMapping/>
  </p:clrMapOvr>
</p:sld>
</file>

<file path=ppt/theme/theme1.xml><?xml version="1.0" encoding="utf-8"?>
<a:theme xmlns:a="http://schemas.openxmlformats.org/drawingml/2006/main" name="51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588</TotalTime>
  <Words>420</Words>
  <Application>Microsoft Office PowerPoint</Application>
  <PresentationFormat>ユーザー設定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NK-R</vt:lpstr>
      <vt:lpstr>UD デジタル 教科書体 NP-R</vt:lpstr>
      <vt:lpstr>Arial</vt:lpstr>
      <vt:lpstr>Calibri</vt:lpstr>
      <vt:lpstr>Calibri Light</vt:lpstr>
      <vt:lpstr>51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37</cp:revision>
  <cp:lastPrinted>2024-06-26T05:37:51Z</cp:lastPrinted>
  <dcterms:created xsi:type="dcterms:W3CDTF">2013-08-07T01:16:52Z</dcterms:created>
  <dcterms:modified xsi:type="dcterms:W3CDTF">2024-06-26T05:40:11Z</dcterms:modified>
</cp:coreProperties>
</file>